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0184F6-240C-4FC7-A6EB-6FA694DF85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E6EBE3C-369C-4053-AF44-590CEEC436A8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მიღებული სულ </a:t>
          </a:r>
          <a:endParaRPr lang="en-US" sz="1800" dirty="0">
            <a:latin typeface="+mj-lt"/>
          </a:endParaRPr>
        </a:p>
      </dgm:t>
    </dgm:pt>
    <dgm:pt modelId="{F2B0703E-BFCB-47D6-9481-2A457834857F}" type="parTrans" cxnId="{40D74A6B-9BA4-449B-BBE4-03010233ACEB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4FE96CEF-3DC4-4636-AB54-6E88CD0C42E3}" type="sibTrans" cxnId="{40D74A6B-9BA4-449B-BBE4-03010233ACEB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53C2470F-6C54-4227-9109-A233397627D2}">
      <dgm:prSet phldrT="[Text]" custT="1"/>
      <dgm:spPr/>
      <dgm:t>
        <a:bodyPr/>
        <a:lstStyle/>
        <a:p>
          <a:r>
            <a:rPr lang="en-US" sz="1800" dirty="0" smtClean="0">
              <a:latin typeface="+mj-lt"/>
            </a:rPr>
            <a:t>PRC 22016</a:t>
          </a:r>
          <a:endParaRPr lang="en-US" sz="1800" dirty="0">
            <a:latin typeface="+mj-lt"/>
          </a:endParaRPr>
        </a:p>
      </dgm:t>
    </dgm:pt>
    <dgm:pt modelId="{434ED6CC-2B6B-43B5-894E-35FEE23D1CCB}" type="parTrans" cxnId="{DF3990C6-BA3A-482D-BB7F-50042EC82917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161C390E-BB32-44C2-91E0-A6C3B4A25C8A}" type="sibTrans" cxnId="{DF3990C6-BA3A-482D-BB7F-50042EC82917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2AB6F902-515C-46D4-9C55-FDA87957861C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ანტისხეულის სწრაფი 9000</a:t>
          </a:r>
          <a:endParaRPr lang="en-US" sz="1800" dirty="0">
            <a:latin typeface="+mj-lt"/>
          </a:endParaRPr>
        </a:p>
      </dgm:t>
    </dgm:pt>
    <dgm:pt modelId="{0E727E6F-2604-4EEF-AE1E-C31CC20B78E7}" type="parTrans" cxnId="{D9419F0E-0D9E-4F3B-B561-2B1C1B7E1009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093C7EB8-6670-4BD8-9B1F-8A84327D8F71}" type="sibTrans" cxnId="{D9419F0E-0D9E-4F3B-B561-2B1C1B7E1009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44784381-EE55-4CC3-8611-2D0DC0412D2C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გამოყენებული 27 აპრილი 2020</a:t>
          </a:r>
          <a:endParaRPr lang="en-US" sz="1800" dirty="0">
            <a:latin typeface="+mj-lt"/>
          </a:endParaRPr>
        </a:p>
      </dgm:t>
    </dgm:pt>
    <dgm:pt modelId="{C3FF6FD4-073F-443E-A2EF-E03EF2F7AE9E}" type="parTrans" cxnId="{8BA829CE-476C-4DDC-BA16-0940E5D89951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F22AC3AE-FA1F-430D-AFEA-767CAFBDE4F2}" type="sibTrans" cxnId="{8BA829CE-476C-4DDC-BA16-0940E5D89951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2E3303AD-65AC-4B39-9129-90E9FFC74686}">
      <dgm:prSet phldrT="[Text]" custT="1"/>
      <dgm:spPr/>
      <dgm:t>
        <a:bodyPr/>
        <a:lstStyle/>
        <a:p>
          <a:r>
            <a:rPr lang="en-US" sz="1800" dirty="0" smtClean="0">
              <a:latin typeface="+mj-lt"/>
            </a:rPr>
            <a:t>PRC 12045</a:t>
          </a:r>
          <a:endParaRPr lang="en-US" sz="1800" dirty="0">
            <a:latin typeface="+mj-lt"/>
          </a:endParaRPr>
        </a:p>
      </dgm:t>
    </dgm:pt>
    <dgm:pt modelId="{8443E557-320E-41FA-9799-FBF51E7D3376}" type="parTrans" cxnId="{C7874746-4C59-4B5A-A79A-A12F60202B52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6DDFE2E4-06DC-4563-8707-6576D67B6A36}" type="sibTrans" cxnId="{C7874746-4C59-4B5A-A79A-A12F60202B52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BCB7EE1C-CE51-4EE5-ABA5-FE3C75E2CD5D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ანტისხეულის სწრაფი 7265</a:t>
          </a:r>
          <a:endParaRPr lang="en-US" sz="1800" dirty="0">
            <a:latin typeface="+mj-lt"/>
          </a:endParaRPr>
        </a:p>
      </dgm:t>
    </dgm:pt>
    <dgm:pt modelId="{D93E75D6-FBCE-468B-B923-D19791F15FA2}" type="parTrans" cxnId="{B33521FA-BA9C-45FB-A649-3285AAF18877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47C7C2F3-760C-4988-A7EE-12F679472C9C}" type="sibTrans" cxnId="{B33521FA-BA9C-45FB-A649-3285AAF18877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BC42F582-E87C-4A44-BE2C-01722AC9B0CB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მოწოდების პროცესში</a:t>
          </a:r>
          <a:endParaRPr lang="en-US" sz="1800" dirty="0">
            <a:latin typeface="+mj-lt"/>
          </a:endParaRPr>
        </a:p>
      </dgm:t>
    </dgm:pt>
    <dgm:pt modelId="{10530EFA-3B84-4C0D-B040-87AC456B6332}" type="parTrans" cxnId="{25024BE7-97BA-480B-ACEF-2ADD8CE82F6D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810E6AD8-7FD3-40FE-8998-1115AB881A3B}" type="sibTrans" cxnId="{25024BE7-97BA-480B-ACEF-2ADD8CE82F6D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7F1ABE60-1B5E-4A22-92CE-E22851A63D6B}">
      <dgm:prSet phldrT="[Text]" custT="1"/>
      <dgm:spPr/>
      <dgm:t>
        <a:bodyPr/>
        <a:lstStyle/>
        <a:p>
          <a:r>
            <a:rPr lang="en-US" sz="1800" dirty="0" smtClean="0">
              <a:latin typeface="+mj-lt"/>
            </a:rPr>
            <a:t>PRC</a:t>
          </a:r>
          <a:r>
            <a:rPr lang="ka-GE" sz="1800" dirty="0" smtClean="0">
              <a:latin typeface="+mj-lt"/>
            </a:rPr>
            <a:t> 115000 (მაისი ბოლომდე შეგროვდება) -40 000 ჩამოდის 29 აპრილს შეიძინა ბიზნესმა; 20000 სახელმწიფო შესყიდვა  </a:t>
          </a:r>
          <a:endParaRPr lang="en-US" sz="1800" dirty="0">
            <a:latin typeface="+mj-lt"/>
          </a:endParaRPr>
        </a:p>
      </dgm:t>
    </dgm:pt>
    <dgm:pt modelId="{D32F7292-728D-40FA-BE12-A574723551B3}" type="parTrans" cxnId="{5A36D43C-A217-4692-BACD-8CF37E4504A8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22C56840-C15F-4353-A64D-2FA848D77B5C}" type="sibTrans" cxnId="{5A36D43C-A217-4692-BACD-8CF37E4504A8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D790E81F-F5F5-4F86-A957-82D698C149B6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ანტიგენის  სწრაფი 4000</a:t>
          </a:r>
          <a:endParaRPr lang="en-US" sz="1800" dirty="0">
            <a:latin typeface="+mj-lt"/>
          </a:endParaRPr>
        </a:p>
      </dgm:t>
    </dgm:pt>
    <dgm:pt modelId="{416A31A6-0DC6-479C-BB41-6798D0603C24}" type="parTrans" cxnId="{ECCFD172-9A5D-4EC0-82B9-300D3CB9217B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D328C58E-EA7D-4BA5-AC5C-179DDB77C5A8}" type="sibTrans" cxnId="{ECCFD172-9A5D-4EC0-82B9-300D3CB9217B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D1978CD7-1E6D-4D7A-9D1C-3005079D879D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ანტიგენტის სწრაფი 1025</a:t>
          </a:r>
          <a:endParaRPr lang="en-US" sz="1800" dirty="0">
            <a:latin typeface="+mj-lt"/>
          </a:endParaRPr>
        </a:p>
      </dgm:t>
    </dgm:pt>
    <dgm:pt modelId="{A0DA94F1-4E4B-47E5-B49C-AF8D1D1973CD}" type="parTrans" cxnId="{95C5805D-14EE-4594-A6FC-BC0CE15E5ABF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DDFB7DAF-5B92-43D2-A036-6D2DA992EF3F}" type="sibTrans" cxnId="{95C5805D-14EE-4594-A6FC-BC0CE15E5ABF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9913DFD0-8C37-4376-910A-60C20F282D01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ანტისხეულის სწრაფი 65000 (20000 29 აპრილი, 45000 5 მაისი)</a:t>
          </a:r>
          <a:endParaRPr lang="en-US" sz="1800" dirty="0">
            <a:latin typeface="+mj-lt"/>
          </a:endParaRPr>
        </a:p>
      </dgm:t>
    </dgm:pt>
    <dgm:pt modelId="{A08D9E26-6B8E-4AFA-ACC1-C769CE13AE14}" type="parTrans" cxnId="{4263A47B-8C9E-4564-8042-B08F2F62D6A6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CD7D6608-C6CC-4670-90A0-30436D556487}" type="sibTrans" cxnId="{4263A47B-8C9E-4564-8042-B08F2F62D6A6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A1965C08-6AA2-459D-A22F-5CD004589895}">
      <dgm:prSet phldrT="[Text]" custT="1"/>
      <dgm:spPr/>
      <dgm:t>
        <a:bodyPr/>
        <a:lstStyle/>
        <a:p>
          <a:r>
            <a:rPr lang="ka-GE" sz="1800" dirty="0" smtClean="0">
              <a:latin typeface="+mj-lt"/>
            </a:rPr>
            <a:t>ანტიგენტის სწრაფი 50000 5 მაისი</a:t>
          </a:r>
          <a:endParaRPr lang="en-US" sz="1800" dirty="0">
            <a:latin typeface="+mj-lt"/>
          </a:endParaRPr>
        </a:p>
      </dgm:t>
    </dgm:pt>
    <dgm:pt modelId="{84A2F22C-BF2D-4200-AF56-D263F7F6C3A9}" type="parTrans" cxnId="{DCC423AD-DDD1-4515-BCFA-1BBDE2BFAB76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6FFD5C89-832C-4852-8E60-5CB8B2E86B84}" type="sibTrans" cxnId="{DCC423AD-DDD1-4515-BCFA-1BBDE2BFAB76}">
      <dgm:prSet/>
      <dgm:spPr/>
      <dgm:t>
        <a:bodyPr/>
        <a:lstStyle/>
        <a:p>
          <a:endParaRPr lang="en-US" sz="1800">
            <a:latin typeface="+mj-lt"/>
          </a:endParaRPr>
        </a:p>
      </dgm:t>
    </dgm:pt>
    <dgm:pt modelId="{8CC8DDBD-AC65-4E58-BBB1-D6A9AC182BC8}" type="pres">
      <dgm:prSet presAssocID="{D90184F6-240C-4FC7-A6EB-6FA694DF85CA}" presName="linear" presStyleCnt="0">
        <dgm:presLayoutVars>
          <dgm:dir/>
          <dgm:animLvl val="lvl"/>
          <dgm:resizeHandles val="exact"/>
        </dgm:presLayoutVars>
      </dgm:prSet>
      <dgm:spPr/>
    </dgm:pt>
    <dgm:pt modelId="{EBD910EF-2F96-47BC-B73F-CCCA409EA99E}" type="pres">
      <dgm:prSet presAssocID="{6E6EBE3C-369C-4053-AF44-590CEEC436A8}" presName="parentLin" presStyleCnt="0"/>
      <dgm:spPr/>
    </dgm:pt>
    <dgm:pt modelId="{3F898C5A-4146-4598-8797-7F4525BBD415}" type="pres">
      <dgm:prSet presAssocID="{6E6EBE3C-369C-4053-AF44-590CEEC436A8}" presName="parentLeftMargin" presStyleLbl="node1" presStyleIdx="0" presStyleCnt="3"/>
      <dgm:spPr/>
    </dgm:pt>
    <dgm:pt modelId="{E8DF6243-F22D-46F8-B647-5EFB311CD2FF}" type="pres">
      <dgm:prSet presAssocID="{6E6EBE3C-369C-4053-AF44-590CEEC436A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807F0EF-F755-4ED5-A65F-A57C9D8F2E9B}" type="pres">
      <dgm:prSet presAssocID="{6E6EBE3C-369C-4053-AF44-590CEEC436A8}" presName="negativeSpace" presStyleCnt="0"/>
      <dgm:spPr/>
    </dgm:pt>
    <dgm:pt modelId="{18983073-5904-4B12-8088-D9B02376D06D}" type="pres">
      <dgm:prSet presAssocID="{6E6EBE3C-369C-4053-AF44-590CEEC436A8}" presName="childText" presStyleLbl="conFgAcc1" presStyleIdx="0" presStyleCnt="3">
        <dgm:presLayoutVars>
          <dgm:bulletEnabled val="1"/>
        </dgm:presLayoutVars>
      </dgm:prSet>
      <dgm:spPr/>
    </dgm:pt>
    <dgm:pt modelId="{3B43581D-76DF-4F2A-9C3C-39BD3D2A8858}" type="pres">
      <dgm:prSet presAssocID="{4FE96CEF-3DC4-4636-AB54-6E88CD0C42E3}" presName="spaceBetweenRectangles" presStyleCnt="0"/>
      <dgm:spPr/>
    </dgm:pt>
    <dgm:pt modelId="{2810A986-D95D-4C2F-A3E3-07CB90EB79B7}" type="pres">
      <dgm:prSet presAssocID="{44784381-EE55-4CC3-8611-2D0DC0412D2C}" presName="parentLin" presStyleCnt="0"/>
      <dgm:spPr/>
    </dgm:pt>
    <dgm:pt modelId="{04C654A1-52C6-4B89-B1E4-337CF1AC86C6}" type="pres">
      <dgm:prSet presAssocID="{44784381-EE55-4CC3-8611-2D0DC0412D2C}" presName="parentLeftMargin" presStyleLbl="node1" presStyleIdx="0" presStyleCnt="3"/>
      <dgm:spPr/>
    </dgm:pt>
    <dgm:pt modelId="{38D99561-9C52-4643-A856-38FAAA30C6F4}" type="pres">
      <dgm:prSet presAssocID="{44784381-EE55-4CC3-8611-2D0DC0412D2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EBC58D-631A-4E61-940F-086EC5B753CA}" type="pres">
      <dgm:prSet presAssocID="{44784381-EE55-4CC3-8611-2D0DC0412D2C}" presName="negativeSpace" presStyleCnt="0"/>
      <dgm:spPr/>
    </dgm:pt>
    <dgm:pt modelId="{92BAD2B7-9CBB-4636-A10C-079D2E235509}" type="pres">
      <dgm:prSet presAssocID="{44784381-EE55-4CC3-8611-2D0DC0412D2C}" presName="childText" presStyleLbl="conFgAcc1" presStyleIdx="1" presStyleCnt="3">
        <dgm:presLayoutVars>
          <dgm:bulletEnabled val="1"/>
        </dgm:presLayoutVars>
      </dgm:prSet>
      <dgm:spPr/>
    </dgm:pt>
    <dgm:pt modelId="{EFB45860-8112-4BD5-8CDF-D4CDF6E86834}" type="pres">
      <dgm:prSet presAssocID="{F22AC3AE-FA1F-430D-AFEA-767CAFBDE4F2}" presName="spaceBetweenRectangles" presStyleCnt="0"/>
      <dgm:spPr/>
    </dgm:pt>
    <dgm:pt modelId="{0A434D65-64C3-4E1C-BB59-197F52060401}" type="pres">
      <dgm:prSet presAssocID="{BC42F582-E87C-4A44-BE2C-01722AC9B0CB}" presName="parentLin" presStyleCnt="0"/>
      <dgm:spPr/>
    </dgm:pt>
    <dgm:pt modelId="{AD14FE14-FE64-4FA3-8325-F8843496F4DD}" type="pres">
      <dgm:prSet presAssocID="{BC42F582-E87C-4A44-BE2C-01722AC9B0CB}" presName="parentLeftMargin" presStyleLbl="node1" presStyleIdx="1" presStyleCnt="3"/>
      <dgm:spPr/>
    </dgm:pt>
    <dgm:pt modelId="{BA7211A1-9167-486A-B8FC-8F6CE7288A3C}" type="pres">
      <dgm:prSet presAssocID="{BC42F582-E87C-4A44-BE2C-01722AC9B0C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3077BE5-0BF7-4681-9613-482C90B6B9DE}" type="pres">
      <dgm:prSet presAssocID="{BC42F582-E87C-4A44-BE2C-01722AC9B0CB}" presName="negativeSpace" presStyleCnt="0"/>
      <dgm:spPr/>
    </dgm:pt>
    <dgm:pt modelId="{386B7B15-D739-4A77-9F77-471B6F036D50}" type="pres">
      <dgm:prSet presAssocID="{BC42F582-E87C-4A44-BE2C-01722AC9B0CB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51C740-F82C-4B22-9715-8B7A91A01879}" type="presOf" srcId="{53C2470F-6C54-4227-9109-A233397627D2}" destId="{18983073-5904-4B12-8088-D9B02376D06D}" srcOrd="0" destOrd="0" presId="urn:microsoft.com/office/officeart/2005/8/layout/list1"/>
    <dgm:cxn modelId="{ECCFD172-9A5D-4EC0-82B9-300D3CB9217B}" srcId="{6E6EBE3C-369C-4053-AF44-590CEEC436A8}" destId="{D790E81F-F5F5-4F86-A957-82D698C149B6}" srcOrd="2" destOrd="0" parTransId="{416A31A6-0DC6-479C-BB41-6798D0603C24}" sibTransId="{D328C58E-EA7D-4BA5-AC5C-179DDB77C5A8}"/>
    <dgm:cxn modelId="{90FE7C6F-547C-43DA-A74B-93EF6B32BA50}" type="presOf" srcId="{D790E81F-F5F5-4F86-A957-82D698C149B6}" destId="{18983073-5904-4B12-8088-D9B02376D06D}" srcOrd="0" destOrd="2" presId="urn:microsoft.com/office/officeart/2005/8/layout/list1"/>
    <dgm:cxn modelId="{03EE8D5A-4F04-47EC-862E-601C2B571C79}" type="presOf" srcId="{D1978CD7-1E6D-4D7A-9D1C-3005079D879D}" destId="{92BAD2B7-9CBB-4636-A10C-079D2E235509}" srcOrd="0" destOrd="2" presId="urn:microsoft.com/office/officeart/2005/8/layout/list1"/>
    <dgm:cxn modelId="{C7874746-4C59-4B5A-A79A-A12F60202B52}" srcId="{44784381-EE55-4CC3-8611-2D0DC0412D2C}" destId="{2E3303AD-65AC-4B39-9129-90E9FFC74686}" srcOrd="0" destOrd="0" parTransId="{8443E557-320E-41FA-9799-FBF51E7D3376}" sibTransId="{6DDFE2E4-06DC-4563-8707-6576D67B6A36}"/>
    <dgm:cxn modelId="{686CA1CC-5537-42B2-ADEC-FD30F85C125A}" type="presOf" srcId="{44784381-EE55-4CC3-8611-2D0DC0412D2C}" destId="{04C654A1-52C6-4B89-B1E4-337CF1AC86C6}" srcOrd="0" destOrd="0" presId="urn:microsoft.com/office/officeart/2005/8/layout/list1"/>
    <dgm:cxn modelId="{7BB4D350-4C65-4C1C-ABC1-60D9BDC100C9}" type="presOf" srcId="{D90184F6-240C-4FC7-A6EB-6FA694DF85CA}" destId="{8CC8DDBD-AC65-4E58-BBB1-D6A9AC182BC8}" srcOrd="0" destOrd="0" presId="urn:microsoft.com/office/officeart/2005/8/layout/list1"/>
    <dgm:cxn modelId="{6E05EC6C-6D5F-47E4-A3B3-D51494E0996C}" type="presOf" srcId="{9913DFD0-8C37-4376-910A-60C20F282D01}" destId="{386B7B15-D739-4A77-9F77-471B6F036D50}" srcOrd="0" destOrd="1" presId="urn:microsoft.com/office/officeart/2005/8/layout/list1"/>
    <dgm:cxn modelId="{D9419F0E-0D9E-4F3B-B561-2B1C1B7E1009}" srcId="{6E6EBE3C-369C-4053-AF44-590CEEC436A8}" destId="{2AB6F902-515C-46D4-9C55-FDA87957861C}" srcOrd="1" destOrd="0" parTransId="{0E727E6F-2604-4EEF-AE1E-C31CC20B78E7}" sibTransId="{093C7EB8-6670-4BD8-9B1F-8A84327D8F71}"/>
    <dgm:cxn modelId="{DF3990C6-BA3A-482D-BB7F-50042EC82917}" srcId="{6E6EBE3C-369C-4053-AF44-590CEEC436A8}" destId="{53C2470F-6C54-4227-9109-A233397627D2}" srcOrd="0" destOrd="0" parTransId="{434ED6CC-2B6B-43B5-894E-35FEE23D1CCB}" sibTransId="{161C390E-BB32-44C2-91E0-A6C3B4A25C8A}"/>
    <dgm:cxn modelId="{F75870D9-3DA1-4CBA-A022-E06D615501C7}" type="presOf" srcId="{A1965C08-6AA2-459D-A22F-5CD004589895}" destId="{386B7B15-D739-4A77-9F77-471B6F036D50}" srcOrd="0" destOrd="2" presId="urn:microsoft.com/office/officeart/2005/8/layout/list1"/>
    <dgm:cxn modelId="{303D9D6A-E296-4CB1-ADC0-31C57C0A333A}" type="presOf" srcId="{6E6EBE3C-369C-4053-AF44-590CEEC436A8}" destId="{3F898C5A-4146-4598-8797-7F4525BBD415}" srcOrd="0" destOrd="0" presId="urn:microsoft.com/office/officeart/2005/8/layout/list1"/>
    <dgm:cxn modelId="{B33521FA-BA9C-45FB-A649-3285AAF18877}" srcId="{44784381-EE55-4CC3-8611-2D0DC0412D2C}" destId="{BCB7EE1C-CE51-4EE5-ABA5-FE3C75E2CD5D}" srcOrd="1" destOrd="0" parTransId="{D93E75D6-FBCE-468B-B923-D19791F15FA2}" sibTransId="{47C7C2F3-760C-4988-A7EE-12F679472C9C}"/>
    <dgm:cxn modelId="{25024BE7-97BA-480B-ACEF-2ADD8CE82F6D}" srcId="{D90184F6-240C-4FC7-A6EB-6FA694DF85CA}" destId="{BC42F582-E87C-4A44-BE2C-01722AC9B0CB}" srcOrd="2" destOrd="0" parTransId="{10530EFA-3B84-4C0D-B040-87AC456B6332}" sibTransId="{810E6AD8-7FD3-40FE-8998-1115AB881A3B}"/>
    <dgm:cxn modelId="{76ECB40D-0C60-44B2-B4D3-E5C1C0C771EC}" type="presOf" srcId="{44784381-EE55-4CC3-8611-2D0DC0412D2C}" destId="{38D99561-9C52-4643-A856-38FAAA30C6F4}" srcOrd="1" destOrd="0" presId="urn:microsoft.com/office/officeart/2005/8/layout/list1"/>
    <dgm:cxn modelId="{DCC423AD-DDD1-4515-BCFA-1BBDE2BFAB76}" srcId="{BC42F582-E87C-4A44-BE2C-01722AC9B0CB}" destId="{A1965C08-6AA2-459D-A22F-5CD004589895}" srcOrd="2" destOrd="0" parTransId="{84A2F22C-BF2D-4200-AF56-D263F7F6C3A9}" sibTransId="{6FFD5C89-832C-4852-8E60-5CB8B2E86B84}"/>
    <dgm:cxn modelId="{95C5805D-14EE-4594-A6FC-BC0CE15E5ABF}" srcId="{44784381-EE55-4CC3-8611-2D0DC0412D2C}" destId="{D1978CD7-1E6D-4D7A-9D1C-3005079D879D}" srcOrd="2" destOrd="0" parTransId="{A0DA94F1-4E4B-47E5-B49C-AF8D1D1973CD}" sibTransId="{DDFB7DAF-5B92-43D2-A036-6D2DA992EF3F}"/>
    <dgm:cxn modelId="{8BA829CE-476C-4DDC-BA16-0940E5D89951}" srcId="{D90184F6-240C-4FC7-A6EB-6FA694DF85CA}" destId="{44784381-EE55-4CC3-8611-2D0DC0412D2C}" srcOrd="1" destOrd="0" parTransId="{C3FF6FD4-073F-443E-A2EF-E03EF2F7AE9E}" sibTransId="{F22AC3AE-FA1F-430D-AFEA-767CAFBDE4F2}"/>
    <dgm:cxn modelId="{4263A47B-8C9E-4564-8042-B08F2F62D6A6}" srcId="{BC42F582-E87C-4A44-BE2C-01722AC9B0CB}" destId="{9913DFD0-8C37-4376-910A-60C20F282D01}" srcOrd="1" destOrd="0" parTransId="{A08D9E26-6B8E-4AFA-ACC1-C769CE13AE14}" sibTransId="{CD7D6608-C6CC-4670-90A0-30436D556487}"/>
    <dgm:cxn modelId="{5A36D43C-A217-4692-BACD-8CF37E4504A8}" srcId="{BC42F582-E87C-4A44-BE2C-01722AC9B0CB}" destId="{7F1ABE60-1B5E-4A22-92CE-E22851A63D6B}" srcOrd="0" destOrd="0" parTransId="{D32F7292-728D-40FA-BE12-A574723551B3}" sibTransId="{22C56840-C15F-4353-A64D-2FA848D77B5C}"/>
    <dgm:cxn modelId="{A6998A39-B55A-4D0C-AA0D-91688EF8E744}" type="presOf" srcId="{2E3303AD-65AC-4B39-9129-90E9FFC74686}" destId="{92BAD2B7-9CBB-4636-A10C-079D2E235509}" srcOrd="0" destOrd="0" presId="urn:microsoft.com/office/officeart/2005/8/layout/list1"/>
    <dgm:cxn modelId="{408F5A5B-B84C-4CF1-9D9F-292F480AAF44}" type="presOf" srcId="{6E6EBE3C-369C-4053-AF44-590CEEC436A8}" destId="{E8DF6243-F22D-46F8-B647-5EFB311CD2FF}" srcOrd="1" destOrd="0" presId="urn:microsoft.com/office/officeart/2005/8/layout/list1"/>
    <dgm:cxn modelId="{051A0E02-2C76-4FA6-8E80-E4255D155CE4}" type="presOf" srcId="{2AB6F902-515C-46D4-9C55-FDA87957861C}" destId="{18983073-5904-4B12-8088-D9B02376D06D}" srcOrd="0" destOrd="1" presId="urn:microsoft.com/office/officeart/2005/8/layout/list1"/>
    <dgm:cxn modelId="{40D74A6B-9BA4-449B-BBE4-03010233ACEB}" srcId="{D90184F6-240C-4FC7-A6EB-6FA694DF85CA}" destId="{6E6EBE3C-369C-4053-AF44-590CEEC436A8}" srcOrd="0" destOrd="0" parTransId="{F2B0703E-BFCB-47D6-9481-2A457834857F}" sibTransId="{4FE96CEF-3DC4-4636-AB54-6E88CD0C42E3}"/>
    <dgm:cxn modelId="{356692F1-F5C5-43DD-B509-3F6A12480BBC}" type="presOf" srcId="{BC42F582-E87C-4A44-BE2C-01722AC9B0CB}" destId="{AD14FE14-FE64-4FA3-8325-F8843496F4DD}" srcOrd="0" destOrd="0" presId="urn:microsoft.com/office/officeart/2005/8/layout/list1"/>
    <dgm:cxn modelId="{3FB5BFCC-AD5E-4325-87EB-7FF02819410E}" type="presOf" srcId="{BC42F582-E87C-4A44-BE2C-01722AC9B0CB}" destId="{BA7211A1-9167-486A-B8FC-8F6CE7288A3C}" srcOrd="1" destOrd="0" presId="urn:microsoft.com/office/officeart/2005/8/layout/list1"/>
    <dgm:cxn modelId="{3B14C2FD-A014-4DB5-8FAA-DD9699DDFF1D}" type="presOf" srcId="{7F1ABE60-1B5E-4A22-92CE-E22851A63D6B}" destId="{386B7B15-D739-4A77-9F77-471B6F036D50}" srcOrd="0" destOrd="0" presId="urn:microsoft.com/office/officeart/2005/8/layout/list1"/>
    <dgm:cxn modelId="{9723D669-1061-4126-A754-90FE4E27AE5C}" type="presOf" srcId="{BCB7EE1C-CE51-4EE5-ABA5-FE3C75E2CD5D}" destId="{92BAD2B7-9CBB-4636-A10C-079D2E235509}" srcOrd="0" destOrd="1" presId="urn:microsoft.com/office/officeart/2005/8/layout/list1"/>
    <dgm:cxn modelId="{9C0B5097-067E-40BB-82C8-1115527F6517}" type="presParOf" srcId="{8CC8DDBD-AC65-4E58-BBB1-D6A9AC182BC8}" destId="{EBD910EF-2F96-47BC-B73F-CCCA409EA99E}" srcOrd="0" destOrd="0" presId="urn:microsoft.com/office/officeart/2005/8/layout/list1"/>
    <dgm:cxn modelId="{0564610B-867A-47A7-A490-1BCA3C22B02A}" type="presParOf" srcId="{EBD910EF-2F96-47BC-B73F-CCCA409EA99E}" destId="{3F898C5A-4146-4598-8797-7F4525BBD415}" srcOrd="0" destOrd="0" presId="urn:microsoft.com/office/officeart/2005/8/layout/list1"/>
    <dgm:cxn modelId="{7B706CBE-69D9-4EC3-86FA-F67FD5711ABB}" type="presParOf" srcId="{EBD910EF-2F96-47BC-B73F-CCCA409EA99E}" destId="{E8DF6243-F22D-46F8-B647-5EFB311CD2FF}" srcOrd="1" destOrd="0" presId="urn:microsoft.com/office/officeart/2005/8/layout/list1"/>
    <dgm:cxn modelId="{224F33CA-C50B-4594-85CF-A2CA345F51E2}" type="presParOf" srcId="{8CC8DDBD-AC65-4E58-BBB1-D6A9AC182BC8}" destId="{3807F0EF-F755-4ED5-A65F-A57C9D8F2E9B}" srcOrd="1" destOrd="0" presId="urn:microsoft.com/office/officeart/2005/8/layout/list1"/>
    <dgm:cxn modelId="{92997097-0E14-4675-A75F-15C63370A1F1}" type="presParOf" srcId="{8CC8DDBD-AC65-4E58-BBB1-D6A9AC182BC8}" destId="{18983073-5904-4B12-8088-D9B02376D06D}" srcOrd="2" destOrd="0" presId="urn:microsoft.com/office/officeart/2005/8/layout/list1"/>
    <dgm:cxn modelId="{7251D243-CC48-4819-9662-9E105A1B9BF3}" type="presParOf" srcId="{8CC8DDBD-AC65-4E58-BBB1-D6A9AC182BC8}" destId="{3B43581D-76DF-4F2A-9C3C-39BD3D2A8858}" srcOrd="3" destOrd="0" presId="urn:microsoft.com/office/officeart/2005/8/layout/list1"/>
    <dgm:cxn modelId="{44D3B514-8780-4191-ADBB-BEF6BA8263DF}" type="presParOf" srcId="{8CC8DDBD-AC65-4E58-BBB1-D6A9AC182BC8}" destId="{2810A986-D95D-4C2F-A3E3-07CB90EB79B7}" srcOrd="4" destOrd="0" presId="urn:microsoft.com/office/officeart/2005/8/layout/list1"/>
    <dgm:cxn modelId="{7B51890E-C729-4B2F-A3AF-A7FFD6ECBC04}" type="presParOf" srcId="{2810A986-D95D-4C2F-A3E3-07CB90EB79B7}" destId="{04C654A1-52C6-4B89-B1E4-337CF1AC86C6}" srcOrd="0" destOrd="0" presId="urn:microsoft.com/office/officeart/2005/8/layout/list1"/>
    <dgm:cxn modelId="{7C7F2D9B-8401-438E-9997-8341363DFBB3}" type="presParOf" srcId="{2810A986-D95D-4C2F-A3E3-07CB90EB79B7}" destId="{38D99561-9C52-4643-A856-38FAAA30C6F4}" srcOrd="1" destOrd="0" presId="urn:microsoft.com/office/officeart/2005/8/layout/list1"/>
    <dgm:cxn modelId="{1F212C74-030E-4736-AC82-8E7BDF227884}" type="presParOf" srcId="{8CC8DDBD-AC65-4E58-BBB1-D6A9AC182BC8}" destId="{70EBC58D-631A-4E61-940F-086EC5B753CA}" srcOrd="5" destOrd="0" presId="urn:microsoft.com/office/officeart/2005/8/layout/list1"/>
    <dgm:cxn modelId="{0AFA917B-598E-4406-A495-BD20B8008E0C}" type="presParOf" srcId="{8CC8DDBD-AC65-4E58-BBB1-D6A9AC182BC8}" destId="{92BAD2B7-9CBB-4636-A10C-079D2E235509}" srcOrd="6" destOrd="0" presId="urn:microsoft.com/office/officeart/2005/8/layout/list1"/>
    <dgm:cxn modelId="{AEDB3C70-1883-4DD0-8ADB-190C4A899FA0}" type="presParOf" srcId="{8CC8DDBD-AC65-4E58-BBB1-D6A9AC182BC8}" destId="{EFB45860-8112-4BD5-8CDF-D4CDF6E86834}" srcOrd="7" destOrd="0" presId="urn:microsoft.com/office/officeart/2005/8/layout/list1"/>
    <dgm:cxn modelId="{A5430BBC-FAF7-4DB7-A380-7025F84CD123}" type="presParOf" srcId="{8CC8DDBD-AC65-4E58-BBB1-D6A9AC182BC8}" destId="{0A434D65-64C3-4E1C-BB59-197F52060401}" srcOrd="8" destOrd="0" presId="urn:microsoft.com/office/officeart/2005/8/layout/list1"/>
    <dgm:cxn modelId="{E9F4B1F2-00AA-4A49-A960-D93871432F86}" type="presParOf" srcId="{0A434D65-64C3-4E1C-BB59-197F52060401}" destId="{AD14FE14-FE64-4FA3-8325-F8843496F4DD}" srcOrd="0" destOrd="0" presId="urn:microsoft.com/office/officeart/2005/8/layout/list1"/>
    <dgm:cxn modelId="{E6F1C4E1-6425-47C4-AD4E-53070C6C4345}" type="presParOf" srcId="{0A434D65-64C3-4E1C-BB59-197F52060401}" destId="{BA7211A1-9167-486A-B8FC-8F6CE7288A3C}" srcOrd="1" destOrd="0" presId="urn:microsoft.com/office/officeart/2005/8/layout/list1"/>
    <dgm:cxn modelId="{4C65C7FC-69C4-4A43-93F0-11CDB9E93A2D}" type="presParOf" srcId="{8CC8DDBD-AC65-4E58-BBB1-D6A9AC182BC8}" destId="{93077BE5-0BF7-4681-9613-482C90B6B9DE}" srcOrd="9" destOrd="0" presId="urn:microsoft.com/office/officeart/2005/8/layout/list1"/>
    <dgm:cxn modelId="{B3FA1E0D-7EFE-4929-8EA0-892219E7F552}" type="presParOf" srcId="{8CC8DDBD-AC65-4E58-BBB1-D6A9AC182BC8}" destId="{386B7B15-D739-4A77-9F77-471B6F036D5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60C374-36F7-43A1-BEC8-F582A4DBCBE2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7FF21F-5D21-4797-84D4-AFF95177B925}">
      <dgm:prSet phldrT="[Text]" custT="1"/>
      <dgm:spPr/>
      <dgm:t>
        <a:bodyPr/>
        <a:lstStyle/>
        <a:p>
          <a:r>
            <a:rPr lang="en-US" sz="1600" dirty="0" smtClean="0"/>
            <a:t>PCR </a:t>
          </a:r>
          <a:r>
            <a:rPr lang="ka-GE" sz="1600" dirty="0" smtClean="0"/>
            <a:t>ტესტი ოქროს სტანდარტი-დიაგნოსტიკის მიზნით </a:t>
          </a:r>
          <a:endParaRPr lang="en-US" sz="1600" dirty="0"/>
        </a:p>
      </dgm:t>
    </dgm:pt>
    <dgm:pt modelId="{87DC6B57-6E82-4F15-A7EF-8E6D2E1A013A}" type="parTrans" cxnId="{DE2375BD-ABE2-4DC1-AD8D-D165EF4A2B98}">
      <dgm:prSet/>
      <dgm:spPr/>
      <dgm:t>
        <a:bodyPr/>
        <a:lstStyle/>
        <a:p>
          <a:endParaRPr lang="en-US" sz="1600"/>
        </a:p>
      </dgm:t>
    </dgm:pt>
    <dgm:pt modelId="{222560C1-3466-4294-9FE9-1B133E745022}" type="sibTrans" cxnId="{DE2375BD-ABE2-4DC1-AD8D-D165EF4A2B98}">
      <dgm:prSet/>
      <dgm:spPr/>
      <dgm:t>
        <a:bodyPr/>
        <a:lstStyle/>
        <a:p>
          <a:endParaRPr lang="en-US" sz="1600"/>
        </a:p>
      </dgm:t>
    </dgm:pt>
    <dgm:pt modelId="{F05EC15E-F2B2-4615-AFCD-F0058B4C693E}">
      <dgm:prSet phldrT="[Text]" custT="1"/>
      <dgm:spPr/>
      <dgm:t>
        <a:bodyPr/>
        <a:lstStyle/>
        <a:p>
          <a:r>
            <a:rPr lang="ka-GE" sz="1600" dirty="0" smtClean="0"/>
            <a:t>დღეში 1000</a:t>
          </a:r>
        </a:p>
        <a:p>
          <a:r>
            <a:rPr lang="ka-GE" sz="1600" dirty="0" smtClean="0"/>
            <a:t>თვეში 30000</a:t>
          </a:r>
        </a:p>
        <a:p>
          <a:r>
            <a:rPr lang="ka-GE" sz="1600" dirty="0" smtClean="0">
              <a:solidFill>
                <a:srgbClr val="C00000"/>
              </a:solidFill>
            </a:rPr>
            <a:t>არსებული მაგარი საკმარისია საშუალოდ 10 დღე</a:t>
          </a:r>
        </a:p>
        <a:p>
          <a:r>
            <a:rPr lang="ka-GE" sz="1600" dirty="0" smtClean="0">
              <a:solidFill>
                <a:srgbClr val="C00000"/>
              </a:solidFill>
            </a:rPr>
            <a:t>29 აპრილს ჩამოვა 40000 ტესტი და ექსტრაქტი </a:t>
          </a:r>
        </a:p>
        <a:p>
          <a:r>
            <a:rPr lang="ka-GE" sz="1600" dirty="0" smtClean="0">
              <a:solidFill>
                <a:srgbClr val="C00000"/>
              </a:solidFill>
            </a:rPr>
            <a:t>მაისის ბოლოს მოსალოდნელია დამატებით შევსება</a:t>
          </a:r>
          <a:endParaRPr lang="en-US" sz="1600" dirty="0">
            <a:solidFill>
              <a:srgbClr val="C00000"/>
            </a:solidFill>
          </a:endParaRPr>
        </a:p>
      </dgm:t>
    </dgm:pt>
    <dgm:pt modelId="{5032CEB6-5F35-4B24-930E-D631012203C2}" type="parTrans" cxnId="{AACED1BA-D50C-4A1F-A3EA-D66E1B2ADB6F}">
      <dgm:prSet/>
      <dgm:spPr/>
      <dgm:t>
        <a:bodyPr/>
        <a:lstStyle/>
        <a:p>
          <a:endParaRPr lang="en-US" sz="1600"/>
        </a:p>
      </dgm:t>
    </dgm:pt>
    <dgm:pt modelId="{42EC4C62-6BCF-4CF3-BAB1-4445BC0C174D}" type="sibTrans" cxnId="{AACED1BA-D50C-4A1F-A3EA-D66E1B2ADB6F}">
      <dgm:prSet/>
      <dgm:spPr/>
      <dgm:t>
        <a:bodyPr/>
        <a:lstStyle/>
        <a:p>
          <a:endParaRPr lang="en-US" sz="1600"/>
        </a:p>
      </dgm:t>
    </dgm:pt>
    <dgm:pt modelId="{122B2698-6B5D-457D-BE0D-6E4013F996EB}">
      <dgm:prSet phldrT="[Text]" custT="1"/>
      <dgm:spPr/>
      <dgm:t>
        <a:bodyPr/>
        <a:lstStyle/>
        <a:p>
          <a:r>
            <a:rPr lang="ka-GE" sz="1600" dirty="0" smtClean="0"/>
            <a:t>ანტიგენი სწრაფი</a:t>
          </a:r>
          <a:endParaRPr lang="en-US" sz="1600" dirty="0"/>
        </a:p>
      </dgm:t>
    </dgm:pt>
    <dgm:pt modelId="{5935FCDE-17EB-41EC-9D99-E64C96D8B7E2}" type="parTrans" cxnId="{9ADA0931-38CE-4DD2-8B7F-A5527B48F176}">
      <dgm:prSet/>
      <dgm:spPr/>
      <dgm:t>
        <a:bodyPr/>
        <a:lstStyle/>
        <a:p>
          <a:endParaRPr lang="en-US" sz="1600"/>
        </a:p>
      </dgm:t>
    </dgm:pt>
    <dgm:pt modelId="{EEB82E05-EDD0-4239-A1A6-F27EA0F9A902}" type="sibTrans" cxnId="{9ADA0931-38CE-4DD2-8B7F-A5527B48F176}">
      <dgm:prSet/>
      <dgm:spPr/>
      <dgm:t>
        <a:bodyPr/>
        <a:lstStyle/>
        <a:p>
          <a:endParaRPr lang="en-US" sz="1600"/>
        </a:p>
      </dgm:t>
    </dgm:pt>
    <dgm:pt modelId="{4A927A62-EE5C-4A97-82B9-94197D1A2320}">
      <dgm:prSet phldrT="[Text]" custT="1"/>
      <dgm:spPr/>
      <dgm:t>
        <a:bodyPr/>
        <a:lstStyle/>
        <a:p>
          <a:r>
            <a:rPr lang="ka-GE" sz="1600" dirty="0" smtClean="0"/>
            <a:t>მულტიპროფილურ კლინიკებში ტრიაჟის მიზნით -საცდელად განაწილდა ტესტები 5 კლინიკაში </a:t>
          </a:r>
        </a:p>
        <a:p>
          <a:endParaRPr lang="ka-GE" sz="1600" dirty="0" smtClean="0"/>
        </a:p>
        <a:p>
          <a:r>
            <a:rPr lang="ka-GE" sz="1600" dirty="0" smtClean="0"/>
            <a:t>50000 სწრაფი ტესტი საკმარისი იქნება კლინიკებში ტრიაჟის პროცესის უზრუნველყოფისთვის </a:t>
          </a:r>
        </a:p>
      </dgm:t>
    </dgm:pt>
    <dgm:pt modelId="{FDD40DC3-17FF-49FB-86F7-7A1AD8FA1EC5}" type="parTrans" cxnId="{0BA0B408-686E-405C-B5B6-0B97E3F3B864}">
      <dgm:prSet/>
      <dgm:spPr/>
      <dgm:t>
        <a:bodyPr/>
        <a:lstStyle/>
        <a:p>
          <a:endParaRPr lang="en-US" sz="1600"/>
        </a:p>
      </dgm:t>
    </dgm:pt>
    <dgm:pt modelId="{B7B7EB3A-D85D-4337-88A9-406844104155}" type="sibTrans" cxnId="{0BA0B408-686E-405C-B5B6-0B97E3F3B864}">
      <dgm:prSet/>
      <dgm:spPr/>
      <dgm:t>
        <a:bodyPr/>
        <a:lstStyle/>
        <a:p>
          <a:endParaRPr lang="en-US" sz="1600"/>
        </a:p>
      </dgm:t>
    </dgm:pt>
    <dgm:pt modelId="{C4E73C22-0AB0-435D-A7A9-3FF4D24BCF6A}">
      <dgm:prSet phldrT="[Text]" custT="1"/>
      <dgm:spPr/>
      <dgm:t>
        <a:bodyPr/>
        <a:lstStyle/>
        <a:p>
          <a:r>
            <a:rPr lang="ka-GE" sz="1600" dirty="0" smtClean="0"/>
            <a:t>ანტისხეული</a:t>
          </a:r>
          <a:endParaRPr lang="en-US" sz="1600" dirty="0"/>
        </a:p>
      </dgm:t>
    </dgm:pt>
    <dgm:pt modelId="{EDC5BB0A-44AC-4DED-BF93-57BD39320E8F}" type="parTrans" cxnId="{8FA8F031-E5D7-4BEC-B257-93E81DEFCAD6}">
      <dgm:prSet/>
      <dgm:spPr/>
      <dgm:t>
        <a:bodyPr/>
        <a:lstStyle/>
        <a:p>
          <a:endParaRPr lang="en-US" sz="1600"/>
        </a:p>
      </dgm:t>
    </dgm:pt>
    <dgm:pt modelId="{07B02F41-C10A-4513-A848-380F3C1C2A0D}" type="sibTrans" cxnId="{8FA8F031-E5D7-4BEC-B257-93E81DEFCAD6}">
      <dgm:prSet/>
      <dgm:spPr/>
      <dgm:t>
        <a:bodyPr/>
        <a:lstStyle/>
        <a:p>
          <a:endParaRPr lang="en-US" sz="1600"/>
        </a:p>
      </dgm:t>
    </dgm:pt>
    <dgm:pt modelId="{5FB3DEC7-6813-44A6-BDEB-281E6D882D68}">
      <dgm:prSet phldrT="[Text]" custT="1"/>
      <dgm:spPr/>
      <dgm:t>
        <a:bodyPr/>
        <a:lstStyle/>
        <a:p>
          <a:r>
            <a:rPr lang="ka-GE" sz="1600" dirty="0" smtClean="0"/>
            <a:t>სამედიცინო პერსონალის და მაღალი რისკის ჯგუფების სკრინინგისთვის 2 კვირაში ერთხელ -თვეში კონსერვატიული შეფასებით 50 000 (5000 სასწრაფო+1000 სხვა სამედიცინო პერსონალი+პატრული+პენიტენციური+ თავშესაფრები)</a:t>
          </a:r>
        </a:p>
        <a:p>
          <a:endParaRPr lang="ka-GE" sz="1600" dirty="0" smtClean="0"/>
        </a:p>
        <a:p>
          <a:endParaRPr lang="en-US" sz="1600" dirty="0"/>
        </a:p>
      </dgm:t>
    </dgm:pt>
    <dgm:pt modelId="{CB21063E-2BB3-4B1A-AF85-B6899B86C570}" type="parTrans" cxnId="{3E687DEF-85B6-4311-9FF4-FA8DFDB26C28}">
      <dgm:prSet/>
      <dgm:spPr/>
      <dgm:t>
        <a:bodyPr/>
        <a:lstStyle/>
        <a:p>
          <a:endParaRPr lang="en-US" sz="1600"/>
        </a:p>
      </dgm:t>
    </dgm:pt>
    <dgm:pt modelId="{8C2DFE2F-AF5A-4A56-B43F-DDF1A13E0F34}" type="sibTrans" cxnId="{3E687DEF-85B6-4311-9FF4-FA8DFDB26C28}">
      <dgm:prSet/>
      <dgm:spPr/>
      <dgm:t>
        <a:bodyPr/>
        <a:lstStyle/>
        <a:p>
          <a:endParaRPr lang="en-US" sz="1600"/>
        </a:p>
      </dgm:t>
    </dgm:pt>
    <dgm:pt modelId="{37F26E4C-8D0E-48D9-84E7-0FCECE12987F}" type="pres">
      <dgm:prSet presAssocID="{2160C374-36F7-43A1-BEC8-F582A4DBCBE2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19865B2-B7DA-48FE-9D37-96090CCF9DBC}" type="pres">
      <dgm:prSet presAssocID="{417FF21F-5D21-4797-84D4-AFF95177B925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C1E372-3EA3-4627-8FEC-ACC207147CF6}" type="pres">
      <dgm:prSet presAssocID="{417FF21F-5D21-4797-84D4-AFF95177B925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04E505-7504-47A7-BA97-59CB5C36F518}" type="pres">
      <dgm:prSet presAssocID="{122B2698-6B5D-457D-BE0D-6E4013F996EB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FF210-0837-4D4F-ABC3-833CA55B06A9}" type="pres">
      <dgm:prSet presAssocID="{122B2698-6B5D-457D-BE0D-6E4013F996E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BB579-44F6-4E2B-969F-B346EAA76C6A}" type="pres">
      <dgm:prSet presAssocID="{C4E73C22-0AB0-435D-A7A9-3FF4D24BCF6A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41BD9-CC13-48D0-85CB-BEEAB6ED8227}" type="pres">
      <dgm:prSet presAssocID="{C4E73C22-0AB0-435D-A7A9-3FF4D24BCF6A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A8F031-E5D7-4BEC-B257-93E81DEFCAD6}" srcId="{2160C374-36F7-43A1-BEC8-F582A4DBCBE2}" destId="{C4E73C22-0AB0-435D-A7A9-3FF4D24BCF6A}" srcOrd="2" destOrd="0" parTransId="{EDC5BB0A-44AC-4DED-BF93-57BD39320E8F}" sibTransId="{07B02F41-C10A-4513-A848-380F3C1C2A0D}"/>
    <dgm:cxn modelId="{6D27FD12-BCB7-4584-8D40-9A17E0C72934}" type="presOf" srcId="{4A927A62-EE5C-4A97-82B9-94197D1A2320}" destId="{E61FF210-0837-4D4F-ABC3-833CA55B06A9}" srcOrd="0" destOrd="0" presId="urn:microsoft.com/office/officeart/2009/3/layout/IncreasingArrowsProcess"/>
    <dgm:cxn modelId="{AACED1BA-D50C-4A1F-A3EA-D66E1B2ADB6F}" srcId="{417FF21F-5D21-4797-84D4-AFF95177B925}" destId="{F05EC15E-F2B2-4615-AFCD-F0058B4C693E}" srcOrd="0" destOrd="0" parTransId="{5032CEB6-5F35-4B24-930E-D631012203C2}" sibTransId="{42EC4C62-6BCF-4CF3-BAB1-4445BC0C174D}"/>
    <dgm:cxn modelId="{CFC11DDC-2C86-4D1A-9C18-1385AA264599}" type="presOf" srcId="{417FF21F-5D21-4797-84D4-AFF95177B925}" destId="{019865B2-B7DA-48FE-9D37-96090CCF9DBC}" srcOrd="0" destOrd="0" presId="urn:microsoft.com/office/officeart/2009/3/layout/IncreasingArrowsProcess"/>
    <dgm:cxn modelId="{9ADA0931-38CE-4DD2-8B7F-A5527B48F176}" srcId="{2160C374-36F7-43A1-BEC8-F582A4DBCBE2}" destId="{122B2698-6B5D-457D-BE0D-6E4013F996EB}" srcOrd="1" destOrd="0" parTransId="{5935FCDE-17EB-41EC-9D99-E64C96D8B7E2}" sibTransId="{EEB82E05-EDD0-4239-A1A6-F27EA0F9A902}"/>
    <dgm:cxn modelId="{5330EDE8-594E-46E6-BAC7-82C3D2A93581}" type="presOf" srcId="{2160C374-36F7-43A1-BEC8-F582A4DBCBE2}" destId="{37F26E4C-8D0E-48D9-84E7-0FCECE12987F}" srcOrd="0" destOrd="0" presId="urn:microsoft.com/office/officeart/2009/3/layout/IncreasingArrowsProcess"/>
    <dgm:cxn modelId="{2F2633AC-3F7F-456B-B2FD-4EF35F9500CF}" type="presOf" srcId="{122B2698-6B5D-457D-BE0D-6E4013F996EB}" destId="{2D04E505-7504-47A7-BA97-59CB5C36F518}" srcOrd="0" destOrd="0" presId="urn:microsoft.com/office/officeart/2009/3/layout/IncreasingArrowsProcess"/>
    <dgm:cxn modelId="{0BA0B408-686E-405C-B5B6-0B97E3F3B864}" srcId="{122B2698-6B5D-457D-BE0D-6E4013F996EB}" destId="{4A927A62-EE5C-4A97-82B9-94197D1A2320}" srcOrd="0" destOrd="0" parTransId="{FDD40DC3-17FF-49FB-86F7-7A1AD8FA1EC5}" sibTransId="{B7B7EB3A-D85D-4337-88A9-406844104155}"/>
    <dgm:cxn modelId="{04FDBD1D-73EE-40B0-A3B1-96F75F12DBE5}" type="presOf" srcId="{5FB3DEC7-6813-44A6-BDEB-281E6D882D68}" destId="{27441BD9-CC13-48D0-85CB-BEEAB6ED8227}" srcOrd="0" destOrd="0" presId="urn:microsoft.com/office/officeart/2009/3/layout/IncreasingArrowsProcess"/>
    <dgm:cxn modelId="{A5378CFE-04B5-409A-87E4-5E53419110CA}" type="presOf" srcId="{F05EC15E-F2B2-4615-AFCD-F0058B4C693E}" destId="{36C1E372-3EA3-4627-8FEC-ACC207147CF6}" srcOrd="0" destOrd="0" presId="urn:microsoft.com/office/officeart/2009/3/layout/IncreasingArrowsProcess"/>
    <dgm:cxn modelId="{3E687DEF-85B6-4311-9FF4-FA8DFDB26C28}" srcId="{C4E73C22-0AB0-435D-A7A9-3FF4D24BCF6A}" destId="{5FB3DEC7-6813-44A6-BDEB-281E6D882D68}" srcOrd="0" destOrd="0" parTransId="{CB21063E-2BB3-4B1A-AF85-B6899B86C570}" sibTransId="{8C2DFE2F-AF5A-4A56-B43F-DDF1A13E0F34}"/>
    <dgm:cxn modelId="{DE2375BD-ABE2-4DC1-AD8D-D165EF4A2B98}" srcId="{2160C374-36F7-43A1-BEC8-F582A4DBCBE2}" destId="{417FF21F-5D21-4797-84D4-AFF95177B925}" srcOrd="0" destOrd="0" parTransId="{87DC6B57-6E82-4F15-A7EF-8E6D2E1A013A}" sibTransId="{222560C1-3466-4294-9FE9-1B133E745022}"/>
    <dgm:cxn modelId="{44D4A69C-0EBF-4783-95B5-376787E6C418}" type="presOf" srcId="{C4E73C22-0AB0-435D-A7A9-3FF4D24BCF6A}" destId="{828BB579-44F6-4E2B-969F-B346EAA76C6A}" srcOrd="0" destOrd="0" presId="urn:microsoft.com/office/officeart/2009/3/layout/IncreasingArrowsProcess"/>
    <dgm:cxn modelId="{5A21BA81-F03E-463E-AE2A-D805B9AABF1C}" type="presParOf" srcId="{37F26E4C-8D0E-48D9-84E7-0FCECE12987F}" destId="{019865B2-B7DA-48FE-9D37-96090CCF9DBC}" srcOrd="0" destOrd="0" presId="urn:microsoft.com/office/officeart/2009/3/layout/IncreasingArrowsProcess"/>
    <dgm:cxn modelId="{29CD42D4-4FEA-482B-974D-1359CDBFB017}" type="presParOf" srcId="{37F26E4C-8D0E-48D9-84E7-0FCECE12987F}" destId="{36C1E372-3EA3-4627-8FEC-ACC207147CF6}" srcOrd="1" destOrd="0" presId="urn:microsoft.com/office/officeart/2009/3/layout/IncreasingArrowsProcess"/>
    <dgm:cxn modelId="{AF10DB90-4BFD-4E7C-8DDF-B9EDFBE30DF2}" type="presParOf" srcId="{37F26E4C-8D0E-48D9-84E7-0FCECE12987F}" destId="{2D04E505-7504-47A7-BA97-59CB5C36F518}" srcOrd="2" destOrd="0" presId="urn:microsoft.com/office/officeart/2009/3/layout/IncreasingArrowsProcess"/>
    <dgm:cxn modelId="{E0BB58E5-F44B-468F-AE1E-05BCBAC90698}" type="presParOf" srcId="{37F26E4C-8D0E-48D9-84E7-0FCECE12987F}" destId="{E61FF210-0837-4D4F-ABC3-833CA55B06A9}" srcOrd="3" destOrd="0" presId="urn:microsoft.com/office/officeart/2009/3/layout/IncreasingArrowsProcess"/>
    <dgm:cxn modelId="{B6A81870-1646-4B5D-95C3-2DC168DF0452}" type="presParOf" srcId="{37F26E4C-8D0E-48D9-84E7-0FCECE12987F}" destId="{828BB579-44F6-4E2B-969F-B346EAA76C6A}" srcOrd="4" destOrd="0" presId="urn:microsoft.com/office/officeart/2009/3/layout/IncreasingArrowsProcess"/>
    <dgm:cxn modelId="{598CA667-2CF0-4343-AA9E-9BDE47A4DAD8}" type="presParOf" srcId="{37F26E4C-8D0E-48D9-84E7-0FCECE12987F}" destId="{27441BD9-CC13-48D0-85CB-BEEAB6ED822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983073-5904-4B12-8088-D9B02376D06D}">
      <dsp:nvSpPr>
        <dsp:cNvPr id="0" name=""/>
        <dsp:cNvSpPr/>
      </dsp:nvSpPr>
      <dsp:spPr>
        <a:xfrm>
          <a:off x="0" y="244870"/>
          <a:ext cx="10946673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584" tIns="312420" rIns="84958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+mj-lt"/>
            </a:rPr>
            <a:t>PRC 22016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ანტისხეულის სწრაფი 9000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ანტიგენის  სწრაფი 4000</a:t>
          </a:r>
          <a:endParaRPr lang="en-US" sz="1800" kern="1200" dirty="0">
            <a:latin typeface="+mj-lt"/>
          </a:endParaRPr>
        </a:p>
      </dsp:txBody>
      <dsp:txXfrm>
        <a:off x="0" y="244870"/>
        <a:ext cx="10946673" cy="1323000"/>
      </dsp:txXfrm>
    </dsp:sp>
    <dsp:sp modelId="{E8DF6243-F22D-46F8-B647-5EFB311CD2FF}">
      <dsp:nvSpPr>
        <dsp:cNvPr id="0" name=""/>
        <dsp:cNvSpPr/>
      </dsp:nvSpPr>
      <dsp:spPr>
        <a:xfrm>
          <a:off x="547333" y="23470"/>
          <a:ext cx="7662671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631" tIns="0" rIns="28963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+mj-lt"/>
            </a:rPr>
            <a:t>მიღებული სულ </a:t>
          </a:r>
          <a:endParaRPr lang="en-US" sz="1800" kern="1200" dirty="0">
            <a:latin typeface="+mj-lt"/>
          </a:endParaRPr>
        </a:p>
      </dsp:txBody>
      <dsp:txXfrm>
        <a:off x="568949" y="45086"/>
        <a:ext cx="7619439" cy="399568"/>
      </dsp:txXfrm>
    </dsp:sp>
    <dsp:sp modelId="{92BAD2B7-9CBB-4636-A10C-079D2E235509}">
      <dsp:nvSpPr>
        <dsp:cNvPr id="0" name=""/>
        <dsp:cNvSpPr/>
      </dsp:nvSpPr>
      <dsp:spPr>
        <a:xfrm>
          <a:off x="0" y="1870271"/>
          <a:ext cx="10946673" cy="1323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584" tIns="312420" rIns="84958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+mj-lt"/>
            </a:rPr>
            <a:t>PRC 12045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ანტისხეულის სწრაფი 7265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ანტიგენტის სწრაფი 1025</a:t>
          </a:r>
          <a:endParaRPr lang="en-US" sz="1800" kern="1200" dirty="0">
            <a:latin typeface="+mj-lt"/>
          </a:endParaRPr>
        </a:p>
      </dsp:txBody>
      <dsp:txXfrm>
        <a:off x="0" y="1870271"/>
        <a:ext cx="10946673" cy="1323000"/>
      </dsp:txXfrm>
    </dsp:sp>
    <dsp:sp modelId="{38D99561-9C52-4643-A856-38FAAA30C6F4}">
      <dsp:nvSpPr>
        <dsp:cNvPr id="0" name=""/>
        <dsp:cNvSpPr/>
      </dsp:nvSpPr>
      <dsp:spPr>
        <a:xfrm>
          <a:off x="547333" y="1648870"/>
          <a:ext cx="7662671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631" tIns="0" rIns="28963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+mj-lt"/>
            </a:rPr>
            <a:t>გამოყენებული 27 აპრილი 2020</a:t>
          </a:r>
          <a:endParaRPr lang="en-US" sz="1800" kern="1200" dirty="0">
            <a:latin typeface="+mj-lt"/>
          </a:endParaRPr>
        </a:p>
      </dsp:txBody>
      <dsp:txXfrm>
        <a:off x="568949" y="1670486"/>
        <a:ext cx="7619439" cy="399568"/>
      </dsp:txXfrm>
    </dsp:sp>
    <dsp:sp modelId="{386B7B15-D739-4A77-9F77-471B6F036D50}">
      <dsp:nvSpPr>
        <dsp:cNvPr id="0" name=""/>
        <dsp:cNvSpPr/>
      </dsp:nvSpPr>
      <dsp:spPr>
        <a:xfrm>
          <a:off x="0" y="3495671"/>
          <a:ext cx="10946673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584" tIns="312420" rIns="84958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>
              <a:latin typeface="+mj-lt"/>
            </a:rPr>
            <a:t>PRC</a:t>
          </a:r>
          <a:r>
            <a:rPr lang="ka-GE" sz="1800" kern="1200" dirty="0" smtClean="0">
              <a:latin typeface="+mj-lt"/>
            </a:rPr>
            <a:t> 115000 (მაისი ბოლომდე შეგროვდება) -40 000 ჩამოდის 29 აპრილს შეიძინა ბიზნესმა; 20000 სახელმწიფო შესყიდვა  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ანტისხეულის სწრაფი 65000 (20000 29 აპრილი, 45000 5 მაისი)</a:t>
          </a:r>
          <a:endParaRPr lang="en-US" sz="1800" kern="1200" dirty="0">
            <a:latin typeface="+mj-lt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800" kern="1200" dirty="0" smtClean="0">
              <a:latin typeface="+mj-lt"/>
            </a:rPr>
            <a:t>ანტიგენტის სწრაფი 50000 5 მაისი</a:t>
          </a:r>
          <a:endParaRPr lang="en-US" sz="1800" kern="1200" dirty="0">
            <a:latin typeface="+mj-lt"/>
          </a:endParaRPr>
        </a:p>
      </dsp:txBody>
      <dsp:txXfrm>
        <a:off x="0" y="3495671"/>
        <a:ext cx="10946673" cy="1653750"/>
      </dsp:txXfrm>
    </dsp:sp>
    <dsp:sp modelId="{BA7211A1-9167-486A-B8FC-8F6CE7288A3C}">
      <dsp:nvSpPr>
        <dsp:cNvPr id="0" name=""/>
        <dsp:cNvSpPr/>
      </dsp:nvSpPr>
      <dsp:spPr>
        <a:xfrm>
          <a:off x="547333" y="3274271"/>
          <a:ext cx="7662671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631" tIns="0" rIns="289631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latin typeface="+mj-lt"/>
            </a:rPr>
            <a:t>მოწოდების პროცესში</a:t>
          </a:r>
          <a:endParaRPr lang="en-US" sz="1800" kern="1200" dirty="0">
            <a:latin typeface="+mj-lt"/>
          </a:endParaRPr>
        </a:p>
      </dsp:txBody>
      <dsp:txXfrm>
        <a:off x="568949" y="3295887"/>
        <a:ext cx="7619439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865B2-B7DA-48FE-9D37-96090CCF9DBC}">
      <dsp:nvSpPr>
        <dsp:cNvPr id="0" name=""/>
        <dsp:cNvSpPr/>
      </dsp:nvSpPr>
      <dsp:spPr>
        <a:xfrm>
          <a:off x="637858" y="11317"/>
          <a:ext cx="10062842" cy="146553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232653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PCR </a:t>
          </a:r>
          <a:r>
            <a:rPr lang="ka-GE" sz="1600" kern="1200" dirty="0" smtClean="0"/>
            <a:t>ტესტი ოქროს სტანდარტი-დიაგნოსტიკის მიზნით </a:t>
          </a:r>
          <a:endParaRPr lang="en-US" sz="1600" kern="1200" dirty="0"/>
        </a:p>
      </dsp:txBody>
      <dsp:txXfrm>
        <a:off x="637858" y="377700"/>
        <a:ext cx="9696459" cy="732767"/>
      </dsp:txXfrm>
    </dsp:sp>
    <dsp:sp modelId="{36C1E372-3EA3-4627-8FEC-ACC207147CF6}">
      <dsp:nvSpPr>
        <dsp:cNvPr id="0" name=""/>
        <dsp:cNvSpPr/>
      </dsp:nvSpPr>
      <dsp:spPr>
        <a:xfrm>
          <a:off x="637858" y="1141455"/>
          <a:ext cx="3099355" cy="28231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დღეში 1000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თვეში 30000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C00000"/>
              </a:solidFill>
            </a:rPr>
            <a:t>არსებული მაგარი საკმარისია საშუალოდ 10 დღე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C00000"/>
              </a:solidFill>
            </a:rPr>
            <a:t>29 აპრილს ჩამოვა 40000 ტესტი და ექსტრაქტი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C00000"/>
              </a:solidFill>
            </a:rPr>
            <a:t>მაისის ბოლოს მოსალოდნელია დამატებით შევსება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637858" y="1141455"/>
        <a:ext cx="3099355" cy="2823156"/>
      </dsp:txXfrm>
    </dsp:sp>
    <dsp:sp modelId="{2D04E505-7504-47A7-BA97-59CB5C36F518}">
      <dsp:nvSpPr>
        <dsp:cNvPr id="0" name=""/>
        <dsp:cNvSpPr/>
      </dsp:nvSpPr>
      <dsp:spPr>
        <a:xfrm>
          <a:off x="3737214" y="499828"/>
          <a:ext cx="6963486" cy="146553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232653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ანტიგენი სწრაფი</a:t>
          </a:r>
          <a:endParaRPr lang="en-US" sz="1600" kern="1200" dirty="0"/>
        </a:p>
      </dsp:txBody>
      <dsp:txXfrm>
        <a:off x="3737214" y="866211"/>
        <a:ext cx="6597103" cy="732767"/>
      </dsp:txXfrm>
    </dsp:sp>
    <dsp:sp modelId="{E61FF210-0837-4D4F-ABC3-833CA55B06A9}">
      <dsp:nvSpPr>
        <dsp:cNvPr id="0" name=""/>
        <dsp:cNvSpPr/>
      </dsp:nvSpPr>
      <dsp:spPr>
        <a:xfrm>
          <a:off x="3737214" y="1629966"/>
          <a:ext cx="3099355" cy="282315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მულტიპროფილურ კლინიკებში ტრიაჟის მიზნით -საცდელად განაწილდა ტესტები 5 კლინიკაში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50000 სწრაფი ტესტი საკმარისი იქნება კლინიკებში ტრიაჟის პროცესის უზრუნველყოფისთვის </a:t>
          </a:r>
        </a:p>
      </dsp:txBody>
      <dsp:txXfrm>
        <a:off x="3737214" y="1629966"/>
        <a:ext cx="3099355" cy="2823156"/>
      </dsp:txXfrm>
    </dsp:sp>
    <dsp:sp modelId="{828BB579-44F6-4E2B-969F-B346EAA76C6A}">
      <dsp:nvSpPr>
        <dsp:cNvPr id="0" name=""/>
        <dsp:cNvSpPr/>
      </dsp:nvSpPr>
      <dsp:spPr>
        <a:xfrm>
          <a:off x="6836569" y="988339"/>
          <a:ext cx="3864131" cy="146553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232653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ანტისხეული</a:t>
          </a:r>
          <a:endParaRPr lang="en-US" sz="1600" kern="1200" dirty="0"/>
        </a:p>
      </dsp:txBody>
      <dsp:txXfrm>
        <a:off x="6836569" y="1354722"/>
        <a:ext cx="3497748" cy="732767"/>
      </dsp:txXfrm>
    </dsp:sp>
    <dsp:sp modelId="{27441BD9-CC13-48D0-85CB-BEEAB6ED8227}">
      <dsp:nvSpPr>
        <dsp:cNvPr id="0" name=""/>
        <dsp:cNvSpPr/>
      </dsp:nvSpPr>
      <dsp:spPr>
        <a:xfrm>
          <a:off x="6836569" y="2118477"/>
          <a:ext cx="3099355" cy="27818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სამედიცინო პერსონალის და მაღალი რისკის ჯგუფების სკრინინგისთვის 2 კვირაში ერთხელ -თვეში კონსერვატიული შეფასებით 50 000 (5000 სასწრაფო+1000 სხვა სამედიცინო პერსონალი+პატრული+პენიტენციური+ თავშესაფრები)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6836569" y="2118477"/>
        <a:ext cx="3099355" cy="2781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5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3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06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0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1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25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83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49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2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6A4E-3881-4711-A7D4-8B1AFE20EBB2}" type="datetimeFigureOut">
              <a:rPr lang="en-US" smtClean="0"/>
              <a:t>27-Apr-20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02EAE-7DE7-4A3B-BF17-7473C8544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9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7469"/>
          </a:xfrm>
        </p:spPr>
        <p:txBody>
          <a:bodyPr/>
          <a:lstStyle/>
          <a:p>
            <a:r>
              <a:rPr lang="ka-GE" smtClean="0"/>
              <a:t>კოვიდ 19-ის სადიაგნოსტიკო ტესტები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060450"/>
              </p:ext>
            </p:extLst>
          </p:nvPr>
        </p:nvGraphicFramePr>
        <p:xfrm>
          <a:off x="574766" y="1162594"/>
          <a:ext cx="10946674" cy="5172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0832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პროგნოზული საჭიროება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1908280"/>
              </p:ext>
            </p:extLst>
          </p:nvPr>
        </p:nvGraphicFramePr>
        <p:xfrm>
          <a:off x="444137" y="1515290"/>
          <a:ext cx="11338560" cy="4911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705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140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კოვიდ 19-ის სადიაგნოსტიკო ტესტები</vt:lpstr>
      <vt:lpstr>პროგნოზული საჭიროება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Tamar Gabunia</cp:lastModifiedBy>
  <cp:revision>5</cp:revision>
  <dcterms:created xsi:type="dcterms:W3CDTF">2020-04-27T10:48:55Z</dcterms:created>
  <dcterms:modified xsi:type="dcterms:W3CDTF">2020-04-27T11:05:08Z</dcterms:modified>
</cp:coreProperties>
</file>